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32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33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33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03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88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35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20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37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54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5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56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2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A93FE-FD3E-4300-8B55-F89A85DA3CF1}" type="datetimeFigureOut">
              <a:rPr kumimoji="1" lang="ja-JP" altLang="en-US" smtClean="0"/>
              <a:t>2018/4/13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B4F29-226E-420D-92A1-2683302ECB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1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0" y="631"/>
            <a:ext cx="9905999" cy="100819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体験ラボのご案内</a:t>
            </a:r>
            <a:endParaRPr lang="en-US" altLang="ja-JP" sz="800" b="1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/>
            <a:r>
              <a:rPr lang="ja-JP" altLang="en-US" sz="2400" b="1" dirty="0" smtClean="0">
                <a:solidFill>
                  <a:srgbClr val="00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体験アクアサイエンスラボ</a:t>
            </a:r>
            <a:r>
              <a:rPr lang="ja-JP" altLang="en-US" sz="2400" b="1" dirty="0">
                <a:solidFill>
                  <a:srgbClr val="00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400" b="1" dirty="0" smtClean="0">
                <a:solidFill>
                  <a:srgbClr val="00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400" b="1" dirty="0" smtClean="0">
                <a:solidFill>
                  <a:srgbClr val="00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2400" b="1" dirty="0" smtClean="0">
                <a:solidFill>
                  <a:srgbClr val="00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黒潮の海と生物 </a:t>
            </a:r>
            <a:r>
              <a:rPr lang="ja-JP" altLang="en-US" sz="2400" b="1" dirty="0">
                <a:solidFill>
                  <a:srgbClr val="00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400" dirty="0" smtClean="0">
                <a:solidFill>
                  <a:srgbClr val="00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endParaRPr lang="en-US" altLang="ja-JP" sz="2400" dirty="0">
              <a:solidFill>
                <a:srgbClr val="0000FF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56776" y="925154"/>
            <a:ext cx="9600541" cy="1161391"/>
          </a:xfrm>
          <a:prstGeom prst="roundRect">
            <a:avLst>
              <a:gd name="adj" fmla="val 10043"/>
            </a:avLst>
          </a:prstGeom>
          <a:noFill/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9418638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鹿児島の南に広がる黒潮は多くの魚介類を育み、私たちに恵みをもたらしてくれる豊饒の海です。</a:t>
            </a:r>
            <a:endParaRPr lang="en-US" altLang="ja-JP" sz="16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tabLst>
                <a:tab pos="9418638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この体験ラボでは、大学で行われている教育や研究など紹介しながら</a:t>
            </a:r>
            <a:r>
              <a:rPr lang="ja-JP" altLang="en-US" sz="1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tabLst>
                <a:tab pos="9418638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黒潮の海と生態系ついて学んで頂きます。</a:t>
            </a:r>
            <a:endParaRPr lang="en-US" altLang="ja-JP" sz="16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tabLst>
                <a:tab pos="9418638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サイエンスに興味のある方、海の生物に関心のある親子のご参加をお待ちしています。</a:t>
            </a:r>
            <a:endParaRPr lang="ja-JP" altLang="en-US" sz="16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23683" y="2086545"/>
            <a:ext cx="9458632" cy="4663298"/>
          </a:xfrm>
          <a:prstGeom prst="roundRect">
            <a:avLst>
              <a:gd name="adj" fmla="val 2354"/>
            </a:avLst>
          </a:prstGeom>
          <a:noFill/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開催日時　　　　　平成 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 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</a:t>
            </a:r>
            <a:r>
              <a:rPr lang="en-US" altLang="ja-JP" sz="16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 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日（日）　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9:00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16:00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8:45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集合）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開催場所　　　　　鹿児島大学水産学部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号館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</a:t>
            </a:r>
            <a:endParaRPr lang="ja-JP" altLang="en-US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参加費用　　　　　無料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募集対象・人数　　小学生高学年～中学生とその保護者（先着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人）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　　　　　下記のメールアドレスへ、下の内容を記載した電子メールを送ってください。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46350" lvl="6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件名：アクアサイエンスラボ参加希望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546350" lvl="6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本文：氏名、電話番号、参加者の学年と出身校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241550" lvl="4" indent="-2241550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その他　　　　　　・　申込締切は平成 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4 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 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日（月）としますが、募集人数に達した時点で締切させていただきます。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241550" lvl="4" indent="-2241550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・　応募者多数の場合には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校あたり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名までとさせていただきます。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241550" lvl="4" indent="-2241550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・　鹿児島大学水産学部キャンパス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号館で集合・解散となります。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241550" lvl="4" indent="-2241550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・　お弁当をご持参下さい。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241550" lvl="4" indent="-2241550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・　場合によっては衣服が汚れることがありますので、汚れてもよい服装もしくは白衣やエプロンなどご持参下さい。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お問い合わせ・お申し込み先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25613" lvl="4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鹿児島大学水産学部　小針統</a:t>
            </a:r>
          </a:p>
          <a:p>
            <a:pPr marL="1725613" lvl="4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890-0056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鹿児島市下荒田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4-50-20</a:t>
            </a:r>
          </a:p>
          <a:p>
            <a:pPr marL="1725613" lvl="4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 : 099-286-4015</a:t>
            </a:r>
          </a:p>
          <a:p>
            <a:pPr marL="1725613" lvl="4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Email : kobari@fish.kagoshima-u.ac.jp</a:t>
            </a:r>
            <a:endParaRPr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304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81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アカウント</dc:creator>
  <cp:lastModifiedBy>TORU KOBARI</cp:lastModifiedBy>
  <cp:revision>28</cp:revision>
  <dcterms:created xsi:type="dcterms:W3CDTF">2014-02-26T01:59:04Z</dcterms:created>
  <dcterms:modified xsi:type="dcterms:W3CDTF">2018-04-13T07:43:37Z</dcterms:modified>
</cp:coreProperties>
</file>